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2" r:id="rId3"/>
    <p:sldId id="260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B1A42"/>
    <a:srgbClr val="020331"/>
    <a:srgbClr val="66FFFF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04" autoAdjust="0"/>
  </p:normalViewPr>
  <p:slideViewPr>
    <p:cSldViewPr snapToGrid="0">
      <p:cViewPr varScale="1">
        <p:scale>
          <a:sx n="112" d="100"/>
          <a:sy n="112" d="100"/>
        </p:scale>
        <p:origin x="4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5D8E8-8683-467E-92E5-E4DC266AE7F2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EC7C8-1A7E-4E59-8489-E21E07ED63C0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00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We started</a:t>
            </a:r>
            <a:r>
              <a:rPr lang="en-US" baseline="0" smtClean="0"/>
              <a:t> our activities one year ago, so now is really the best moment to join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EC7C8-1A7E-4E59-8489-E21E07ED63C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65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if your research activity involves peptides or their nanostructures,</a:t>
            </a:r>
            <a:r>
              <a:rPr lang="en-US" baseline="0" smtClean="0"/>
              <a:t> then this is the place for you!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EC7C8-1A7E-4E59-8489-E21E07ED63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6531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for more information and contacts,</a:t>
            </a:r>
            <a:r>
              <a:rPr lang="en-US" baseline="0" smtClean="0"/>
              <a:t> please visit our website. We are looking forward to welcoming you in our community! Thank you very much for your kind attention</a:t>
            </a:r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EC7C8-1A7E-4E59-8489-E21E07ED63C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86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18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785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19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440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154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31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231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185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780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55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42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6E95F-77E9-482B-8A47-784F1429B215}" type="datetimeFigureOut">
              <a:rPr lang="en-US" smtClean="0"/>
              <a:t>10/21/2025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79043-15DA-4A52-9E45-FAFC6B685C2B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992" y="0"/>
            <a:ext cx="5472008" cy="13680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136964" y="145392"/>
            <a:ext cx="65830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3200" smtClean="0">
                <a:latin typeface="Arial" panose="020B0604020202020204" pitchFamily="34" charset="0"/>
                <a:cs typeface="Arial" panose="020B0604020202020204" pitchFamily="34" charset="0"/>
              </a:rPr>
              <a:t>earching for </a:t>
            </a:r>
            <a:r>
              <a:rPr lang="en-US" sz="32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3200" smtClean="0">
                <a:latin typeface="Arial" panose="020B0604020202020204" pitchFamily="34" charset="0"/>
                <a:cs typeface="Arial" panose="020B0604020202020204" pitchFamily="34" charset="0"/>
              </a:rPr>
              <a:t>anostructured or p</a:t>
            </a:r>
            <a:r>
              <a:rPr lang="en-US" sz="32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3200" smtClean="0">
                <a:latin typeface="Arial" panose="020B0604020202020204" pitchFamily="34" charset="0"/>
                <a:cs typeface="Arial" panose="020B0604020202020204" pitchFamily="34" charset="0"/>
              </a:rPr>
              <a:t>re f</a:t>
            </a:r>
            <a:r>
              <a:rPr lang="en-US" sz="32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3200" smtClean="0">
                <a:latin typeface="Arial" panose="020B0604020202020204" pitchFamily="34" charset="0"/>
                <a:cs typeface="Arial" panose="020B0604020202020204" pitchFamily="34" charset="0"/>
              </a:rPr>
              <a:t>rming </a:t>
            </a:r>
            <a:r>
              <a:rPr lang="en-US" sz="3200" b="1" u="sng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3200" b="1" u="sng" smtClean="0">
                <a:latin typeface="Arial" panose="020B0604020202020204" pitchFamily="34" charset="0"/>
                <a:cs typeface="Arial" panose="020B0604020202020204" pitchFamily="34" charset="0"/>
              </a:rPr>
              <a:t>eptides for therap</a:t>
            </a:r>
            <a:r>
              <a:rPr lang="en-US" sz="3200" b="1" u="sng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endParaRPr lang="en-US" sz="3200" b="1" u="sng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Connettore diritto 15"/>
          <p:cNvCxnSpPr/>
          <p:nvPr/>
        </p:nvCxnSpPr>
        <p:spPr>
          <a:xfrm flipH="1">
            <a:off x="0" y="1333818"/>
            <a:ext cx="6719992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99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75" y="0"/>
            <a:ext cx="8048625" cy="2012156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133350" y="241962"/>
            <a:ext cx="40100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HERE THE TITLE FOR THE SLIDE</a:t>
            </a:r>
            <a:endParaRPr lang="en-US" sz="3200" b="1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65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-48072" y="192517"/>
            <a:ext cx="4543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ACKNOWLEDGMENTS</a:t>
            </a:r>
            <a:endParaRPr lang="en-US" sz="320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8"/>
          <a:stretch/>
        </p:blipFill>
        <p:spPr>
          <a:xfrm>
            <a:off x="4381500" y="0"/>
            <a:ext cx="7810500" cy="2012156"/>
          </a:xfrm>
          <a:prstGeom prst="rect">
            <a:avLst/>
          </a:prstGeom>
        </p:spPr>
      </p:pic>
      <p:sp>
        <p:nvSpPr>
          <p:cNvPr id="30" name="Rettangolo 29"/>
          <p:cNvSpPr/>
          <p:nvPr/>
        </p:nvSpPr>
        <p:spPr>
          <a:xfrm>
            <a:off x="6015969" y="6235646"/>
            <a:ext cx="6164444" cy="523220"/>
          </a:xfrm>
          <a:prstGeom prst="rect">
            <a:avLst/>
          </a:prstGeom>
          <a:ln w="28575">
            <a:solidFill>
              <a:srgbClr val="FF7958"/>
            </a:solidFill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https://www.cost.eu/actions/CA23111/</a:t>
            </a:r>
          </a:p>
        </p:txBody>
      </p:sp>
      <p:sp>
        <p:nvSpPr>
          <p:cNvPr id="31" name="CasellaDiTesto 30"/>
          <p:cNvSpPr txBox="1"/>
          <p:nvPr/>
        </p:nvSpPr>
        <p:spPr>
          <a:xfrm>
            <a:off x="9719521" y="2753417"/>
            <a:ext cx="2105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Join us</a:t>
            </a:r>
            <a:endParaRPr lang="en-US" sz="360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uppo 31"/>
          <p:cNvGrpSpPr/>
          <p:nvPr/>
        </p:nvGrpSpPr>
        <p:grpSpPr>
          <a:xfrm>
            <a:off x="9719521" y="3442147"/>
            <a:ext cx="2009388" cy="2604837"/>
            <a:chOff x="6603876" y="2562683"/>
            <a:chExt cx="2009388" cy="2604837"/>
          </a:xfrm>
        </p:grpSpPr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3876" y="2562683"/>
              <a:ext cx="2009388" cy="2604837"/>
            </a:xfrm>
            <a:prstGeom prst="rect">
              <a:avLst/>
            </a:prstGeom>
          </p:spPr>
        </p:pic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5487" y="2679073"/>
              <a:ext cx="1762298" cy="1762298"/>
            </a:xfrm>
            <a:prstGeom prst="rect">
              <a:avLst/>
            </a:prstGeom>
          </p:spPr>
        </p:pic>
      </p:grpSp>
      <p:pic>
        <p:nvPicPr>
          <p:cNvPr id="35" name="Immagin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01" y="5973658"/>
            <a:ext cx="1884089" cy="884342"/>
          </a:xfrm>
          <a:prstGeom prst="rect">
            <a:avLst/>
          </a:prstGeom>
        </p:spPr>
      </p:pic>
      <p:pic>
        <p:nvPicPr>
          <p:cNvPr id="36" name="Immagine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321" y="6172131"/>
            <a:ext cx="2736955" cy="57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40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91</Words>
  <Application>Microsoft Office PowerPoint</Application>
  <PresentationFormat>Widescreen</PresentationFormat>
  <Paragraphs>11</Paragraphs>
  <Slides>3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 ACTION CA23111  SEARCHING FOR NANOSTRUCTURED OR PORE FORMING PEPTIDES FOR THERAPY(SNOOPY)</dc:title>
  <dc:creator>Marta De Zotti</dc:creator>
  <cp:lastModifiedBy> </cp:lastModifiedBy>
  <cp:revision>44</cp:revision>
  <dcterms:created xsi:type="dcterms:W3CDTF">2025-03-24T13:48:24Z</dcterms:created>
  <dcterms:modified xsi:type="dcterms:W3CDTF">2025-10-21T11:22:38Z</dcterms:modified>
</cp:coreProperties>
</file>